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23622000" cx="1670685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7440">
          <p15:clr>
            <a:srgbClr val="747775"/>
          </p15:clr>
        </p15:guide>
        <p15:guide id="2" pos="5262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7440" orient="horz"/>
        <p:guide pos="5262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216729" y="685800"/>
            <a:ext cx="24252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0b363b23e_0_21:notes"/>
          <p:cNvSpPr/>
          <p:nvPr>
            <p:ph idx="2" type="sldImg"/>
          </p:nvPr>
        </p:nvSpPr>
        <p:spPr>
          <a:xfrm>
            <a:off x="2216729" y="685800"/>
            <a:ext cx="24252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0b363b23e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2216729" y="685800"/>
            <a:ext cx="24252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e0b363b23e_0_7:notes"/>
          <p:cNvSpPr/>
          <p:nvPr>
            <p:ph idx="2" type="sldImg"/>
          </p:nvPr>
        </p:nvSpPr>
        <p:spPr>
          <a:xfrm>
            <a:off x="2216729" y="685800"/>
            <a:ext cx="24252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e0b363b23e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569517" y="3419530"/>
            <a:ext cx="15567900" cy="9426900"/>
          </a:xfrm>
          <a:prstGeom prst="rect">
            <a:avLst/>
          </a:prstGeom>
        </p:spPr>
        <p:txBody>
          <a:bodyPr anchorCtr="0" anchor="b" bIns="251325" lIns="251325" spcFirstLastPara="1" rIns="251325" wrap="square" tIns="2513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300"/>
              <a:buNone/>
              <a:defRPr sz="143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300"/>
              <a:buNone/>
              <a:defRPr sz="143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300"/>
              <a:buNone/>
              <a:defRPr sz="143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300"/>
              <a:buNone/>
              <a:defRPr sz="143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300"/>
              <a:buNone/>
              <a:defRPr sz="143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300"/>
              <a:buNone/>
              <a:defRPr sz="143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300"/>
              <a:buNone/>
              <a:defRPr sz="143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300"/>
              <a:buNone/>
              <a:defRPr sz="143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300"/>
              <a:buNone/>
              <a:defRPr sz="143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569502" y="13015981"/>
            <a:ext cx="15567900" cy="3640200"/>
          </a:xfrm>
          <a:prstGeom prst="rect">
            <a:avLst/>
          </a:prstGeom>
        </p:spPr>
        <p:txBody>
          <a:bodyPr anchorCtr="0" anchor="t" bIns="251325" lIns="251325" spcFirstLastPara="1" rIns="251325" wrap="square" tIns="2513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 sz="7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 sz="7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 sz="7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 sz="7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 sz="7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 sz="7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 sz="7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 sz="7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 sz="77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15479886" y="21416255"/>
            <a:ext cx="1002600" cy="1807500"/>
          </a:xfrm>
          <a:prstGeom prst="rect">
            <a:avLst/>
          </a:prstGeom>
        </p:spPr>
        <p:txBody>
          <a:bodyPr anchorCtr="0" anchor="ctr" bIns="251325" lIns="251325" spcFirstLastPara="1" rIns="251325" wrap="square" tIns="2513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569502" y="5079981"/>
            <a:ext cx="15567900" cy="9017700"/>
          </a:xfrm>
          <a:prstGeom prst="rect">
            <a:avLst/>
          </a:prstGeom>
        </p:spPr>
        <p:txBody>
          <a:bodyPr anchorCtr="0" anchor="b" bIns="251325" lIns="251325" spcFirstLastPara="1" rIns="251325" wrap="square" tIns="2513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3000"/>
              <a:buNone/>
              <a:defRPr sz="33000"/>
            </a:lvl1pPr>
            <a:lvl2pPr lvl="1" algn="ctr">
              <a:spcBef>
                <a:spcPts val="0"/>
              </a:spcBef>
              <a:spcAft>
                <a:spcPts val="0"/>
              </a:spcAft>
              <a:buSzPts val="33000"/>
              <a:buNone/>
              <a:defRPr sz="33000"/>
            </a:lvl2pPr>
            <a:lvl3pPr lvl="2" algn="ctr">
              <a:spcBef>
                <a:spcPts val="0"/>
              </a:spcBef>
              <a:spcAft>
                <a:spcPts val="0"/>
              </a:spcAft>
              <a:buSzPts val="33000"/>
              <a:buNone/>
              <a:defRPr sz="33000"/>
            </a:lvl3pPr>
            <a:lvl4pPr lvl="3" algn="ctr">
              <a:spcBef>
                <a:spcPts val="0"/>
              </a:spcBef>
              <a:spcAft>
                <a:spcPts val="0"/>
              </a:spcAft>
              <a:buSzPts val="33000"/>
              <a:buNone/>
              <a:defRPr sz="33000"/>
            </a:lvl4pPr>
            <a:lvl5pPr lvl="4" algn="ctr">
              <a:spcBef>
                <a:spcPts val="0"/>
              </a:spcBef>
              <a:spcAft>
                <a:spcPts val="0"/>
              </a:spcAft>
              <a:buSzPts val="33000"/>
              <a:buNone/>
              <a:defRPr sz="33000"/>
            </a:lvl5pPr>
            <a:lvl6pPr lvl="5" algn="ctr">
              <a:spcBef>
                <a:spcPts val="0"/>
              </a:spcBef>
              <a:spcAft>
                <a:spcPts val="0"/>
              </a:spcAft>
              <a:buSzPts val="33000"/>
              <a:buNone/>
              <a:defRPr sz="33000"/>
            </a:lvl6pPr>
            <a:lvl7pPr lvl="6" algn="ctr">
              <a:spcBef>
                <a:spcPts val="0"/>
              </a:spcBef>
              <a:spcAft>
                <a:spcPts val="0"/>
              </a:spcAft>
              <a:buSzPts val="33000"/>
              <a:buNone/>
              <a:defRPr sz="33000"/>
            </a:lvl7pPr>
            <a:lvl8pPr lvl="7" algn="ctr">
              <a:spcBef>
                <a:spcPts val="0"/>
              </a:spcBef>
              <a:spcAft>
                <a:spcPts val="0"/>
              </a:spcAft>
              <a:buSzPts val="33000"/>
              <a:buNone/>
              <a:defRPr sz="33000"/>
            </a:lvl8pPr>
            <a:lvl9pPr lvl="8" algn="ctr">
              <a:spcBef>
                <a:spcPts val="0"/>
              </a:spcBef>
              <a:spcAft>
                <a:spcPts val="0"/>
              </a:spcAft>
              <a:buSzPts val="33000"/>
              <a:buNone/>
              <a:defRPr sz="33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569502" y="14476885"/>
            <a:ext cx="15567900" cy="5973900"/>
          </a:xfrm>
          <a:prstGeom prst="rect">
            <a:avLst/>
          </a:prstGeom>
        </p:spPr>
        <p:txBody>
          <a:bodyPr anchorCtr="0" anchor="t" bIns="251325" lIns="251325" spcFirstLastPara="1" rIns="251325" wrap="square" tIns="251325">
            <a:normAutofit/>
          </a:bodyPr>
          <a:lstStyle>
            <a:lvl1pPr indent="-539750" lvl="0" marL="457200" algn="ctr">
              <a:spcBef>
                <a:spcPts val="0"/>
              </a:spcBef>
              <a:spcAft>
                <a:spcPts val="0"/>
              </a:spcAft>
              <a:buSzPts val="4900"/>
              <a:buChar char="●"/>
              <a:defRPr/>
            </a:lvl1pPr>
            <a:lvl2pPr indent="-469900" lvl="1" marL="914400" algn="ctr">
              <a:spcBef>
                <a:spcPts val="0"/>
              </a:spcBef>
              <a:spcAft>
                <a:spcPts val="0"/>
              </a:spcAft>
              <a:buSzPts val="3800"/>
              <a:buChar char="○"/>
              <a:defRPr/>
            </a:lvl2pPr>
            <a:lvl3pPr indent="-469900" lvl="2" marL="1371600" algn="ctr">
              <a:spcBef>
                <a:spcPts val="0"/>
              </a:spcBef>
              <a:spcAft>
                <a:spcPts val="0"/>
              </a:spcAft>
              <a:buSzPts val="3800"/>
              <a:buChar char="■"/>
              <a:defRPr/>
            </a:lvl3pPr>
            <a:lvl4pPr indent="-469900" lvl="3" marL="1828800" algn="ctr">
              <a:spcBef>
                <a:spcPts val="0"/>
              </a:spcBef>
              <a:spcAft>
                <a:spcPts val="0"/>
              </a:spcAft>
              <a:buSzPts val="3800"/>
              <a:buChar char="●"/>
              <a:defRPr/>
            </a:lvl4pPr>
            <a:lvl5pPr indent="-469900" lvl="4" marL="2286000" algn="ctr">
              <a:spcBef>
                <a:spcPts val="0"/>
              </a:spcBef>
              <a:spcAft>
                <a:spcPts val="0"/>
              </a:spcAft>
              <a:buSzPts val="3800"/>
              <a:buChar char="○"/>
              <a:defRPr/>
            </a:lvl5pPr>
            <a:lvl6pPr indent="-469900" lvl="5" marL="2743200" algn="ctr">
              <a:spcBef>
                <a:spcPts val="0"/>
              </a:spcBef>
              <a:spcAft>
                <a:spcPts val="0"/>
              </a:spcAft>
              <a:buSzPts val="3800"/>
              <a:buChar char="■"/>
              <a:defRPr/>
            </a:lvl6pPr>
            <a:lvl7pPr indent="-469900" lvl="6" marL="3200400" algn="ctr">
              <a:spcBef>
                <a:spcPts val="0"/>
              </a:spcBef>
              <a:spcAft>
                <a:spcPts val="0"/>
              </a:spcAft>
              <a:buSzPts val="3800"/>
              <a:buChar char="●"/>
              <a:defRPr/>
            </a:lvl7pPr>
            <a:lvl8pPr indent="-469900" lvl="7" marL="3657600" algn="ctr">
              <a:spcBef>
                <a:spcPts val="0"/>
              </a:spcBef>
              <a:spcAft>
                <a:spcPts val="0"/>
              </a:spcAft>
              <a:buSzPts val="3800"/>
              <a:buChar char="○"/>
              <a:defRPr/>
            </a:lvl8pPr>
            <a:lvl9pPr indent="-469900" lvl="8" marL="4114800" algn="ctr">
              <a:spcBef>
                <a:spcPts val="0"/>
              </a:spcBef>
              <a:spcAft>
                <a:spcPts val="0"/>
              </a:spcAft>
              <a:buSzPts val="38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15479886" y="21416255"/>
            <a:ext cx="1002600" cy="1807500"/>
          </a:xfrm>
          <a:prstGeom prst="rect">
            <a:avLst/>
          </a:prstGeom>
        </p:spPr>
        <p:txBody>
          <a:bodyPr anchorCtr="0" anchor="ctr" bIns="251325" lIns="251325" spcFirstLastPara="1" rIns="251325" wrap="square" tIns="2513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15479886" y="21416255"/>
            <a:ext cx="1002600" cy="1807500"/>
          </a:xfrm>
          <a:prstGeom prst="rect">
            <a:avLst/>
          </a:prstGeom>
        </p:spPr>
        <p:txBody>
          <a:bodyPr anchorCtr="0" anchor="ctr" bIns="251325" lIns="251325" spcFirstLastPara="1" rIns="251325" wrap="square" tIns="2513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569502" y="9877978"/>
            <a:ext cx="15567900" cy="3866100"/>
          </a:xfrm>
          <a:prstGeom prst="rect">
            <a:avLst/>
          </a:prstGeom>
        </p:spPr>
        <p:txBody>
          <a:bodyPr anchorCtr="0" anchor="ctr" bIns="251325" lIns="251325" spcFirstLastPara="1" rIns="251325" wrap="square" tIns="2513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900"/>
              <a:buNone/>
              <a:defRPr sz="9900"/>
            </a:lvl1pPr>
            <a:lvl2pPr lvl="1" algn="ctr">
              <a:spcBef>
                <a:spcPts val="0"/>
              </a:spcBef>
              <a:spcAft>
                <a:spcPts val="0"/>
              </a:spcAft>
              <a:buSzPts val="9900"/>
              <a:buNone/>
              <a:defRPr sz="9900"/>
            </a:lvl2pPr>
            <a:lvl3pPr lvl="2" algn="ctr">
              <a:spcBef>
                <a:spcPts val="0"/>
              </a:spcBef>
              <a:spcAft>
                <a:spcPts val="0"/>
              </a:spcAft>
              <a:buSzPts val="9900"/>
              <a:buNone/>
              <a:defRPr sz="9900"/>
            </a:lvl3pPr>
            <a:lvl4pPr lvl="3" algn="ctr">
              <a:spcBef>
                <a:spcPts val="0"/>
              </a:spcBef>
              <a:spcAft>
                <a:spcPts val="0"/>
              </a:spcAft>
              <a:buSzPts val="9900"/>
              <a:buNone/>
              <a:defRPr sz="9900"/>
            </a:lvl4pPr>
            <a:lvl5pPr lvl="4" algn="ctr">
              <a:spcBef>
                <a:spcPts val="0"/>
              </a:spcBef>
              <a:spcAft>
                <a:spcPts val="0"/>
              </a:spcAft>
              <a:buSzPts val="9900"/>
              <a:buNone/>
              <a:defRPr sz="9900"/>
            </a:lvl5pPr>
            <a:lvl6pPr lvl="5" algn="ctr">
              <a:spcBef>
                <a:spcPts val="0"/>
              </a:spcBef>
              <a:spcAft>
                <a:spcPts val="0"/>
              </a:spcAft>
              <a:buSzPts val="9900"/>
              <a:buNone/>
              <a:defRPr sz="9900"/>
            </a:lvl6pPr>
            <a:lvl7pPr lvl="6" algn="ctr">
              <a:spcBef>
                <a:spcPts val="0"/>
              </a:spcBef>
              <a:spcAft>
                <a:spcPts val="0"/>
              </a:spcAft>
              <a:buSzPts val="9900"/>
              <a:buNone/>
              <a:defRPr sz="9900"/>
            </a:lvl7pPr>
            <a:lvl8pPr lvl="7" algn="ctr">
              <a:spcBef>
                <a:spcPts val="0"/>
              </a:spcBef>
              <a:spcAft>
                <a:spcPts val="0"/>
              </a:spcAft>
              <a:buSzPts val="9900"/>
              <a:buNone/>
              <a:defRPr sz="9900"/>
            </a:lvl8pPr>
            <a:lvl9pPr lvl="8" algn="ctr">
              <a:spcBef>
                <a:spcPts val="0"/>
              </a:spcBef>
              <a:spcAft>
                <a:spcPts val="0"/>
              </a:spcAft>
              <a:buSzPts val="9900"/>
              <a:buNone/>
              <a:defRPr sz="99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15479886" y="21416255"/>
            <a:ext cx="1002600" cy="1807500"/>
          </a:xfrm>
          <a:prstGeom prst="rect">
            <a:avLst/>
          </a:prstGeom>
        </p:spPr>
        <p:txBody>
          <a:bodyPr anchorCtr="0" anchor="ctr" bIns="251325" lIns="251325" spcFirstLastPara="1" rIns="251325" wrap="square" tIns="2513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569502" y="2043819"/>
            <a:ext cx="15567900" cy="2630100"/>
          </a:xfrm>
          <a:prstGeom prst="rect">
            <a:avLst/>
          </a:prstGeom>
        </p:spPr>
        <p:txBody>
          <a:bodyPr anchorCtr="0" anchor="t" bIns="251325" lIns="251325" spcFirstLastPara="1" rIns="251325" wrap="square" tIns="2513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77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7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569502" y="5292848"/>
            <a:ext cx="15567900" cy="15690000"/>
          </a:xfrm>
          <a:prstGeom prst="rect">
            <a:avLst/>
          </a:prstGeom>
        </p:spPr>
        <p:txBody>
          <a:bodyPr anchorCtr="0" anchor="t" bIns="251325" lIns="251325" spcFirstLastPara="1" rIns="251325" wrap="square" tIns="251325">
            <a:normAutofit/>
          </a:bodyPr>
          <a:lstStyle>
            <a:lvl1pPr indent="-539750" lvl="0" marL="457200">
              <a:spcBef>
                <a:spcPts val="0"/>
              </a:spcBef>
              <a:spcAft>
                <a:spcPts val="0"/>
              </a:spcAft>
              <a:buSzPts val="4900"/>
              <a:buChar char="●"/>
              <a:defRPr/>
            </a:lvl1pPr>
            <a:lvl2pPr indent="-469900" lvl="1" marL="914400">
              <a:spcBef>
                <a:spcPts val="0"/>
              </a:spcBef>
              <a:spcAft>
                <a:spcPts val="0"/>
              </a:spcAft>
              <a:buSzPts val="3800"/>
              <a:buChar char="○"/>
              <a:defRPr/>
            </a:lvl2pPr>
            <a:lvl3pPr indent="-469900" lvl="2" marL="1371600">
              <a:spcBef>
                <a:spcPts val="0"/>
              </a:spcBef>
              <a:spcAft>
                <a:spcPts val="0"/>
              </a:spcAft>
              <a:buSzPts val="3800"/>
              <a:buChar char="■"/>
              <a:defRPr/>
            </a:lvl3pPr>
            <a:lvl4pPr indent="-469900" lvl="3" marL="1828800">
              <a:spcBef>
                <a:spcPts val="0"/>
              </a:spcBef>
              <a:spcAft>
                <a:spcPts val="0"/>
              </a:spcAft>
              <a:buSzPts val="3800"/>
              <a:buChar char="●"/>
              <a:defRPr/>
            </a:lvl4pPr>
            <a:lvl5pPr indent="-469900" lvl="4" marL="2286000">
              <a:spcBef>
                <a:spcPts val="0"/>
              </a:spcBef>
              <a:spcAft>
                <a:spcPts val="0"/>
              </a:spcAft>
              <a:buSzPts val="3800"/>
              <a:buChar char="○"/>
              <a:defRPr/>
            </a:lvl5pPr>
            <a:lvl6pPr indent="-469900" lvl="5" marL="2743200">
              <a:spcBef>
                <a:spcPts val="0"/>
              </a:spcBef>
              <a:spcAft>
                <a:spcPts val="0"/>
              </a:spcAft>
              <a:buSzPts val="3800"/>
              <a:buChar char="■"/>
              <a:defRPr/>
            </a:lvl6pPr>
            <a:lvl7pPr indent="-469900" lvl="6" marL="3200400">
              <a:spcBef>
                <a:spcPts val="0"/>
              </a:spcBef>
              <a:spcAft>
                <a:spcPts val="0"/>
              </a:spcAft>
              <a:buSzPts val="3800"/>
              <a:buChar char="●"/>
              <a:defRPr/>
            </a:lvl7pPr>
            <a:lvl8pPr indent="-469900" lvl="7" marL="3657600">
              <a:spcBef>
                <a:spcPts val="0"/>
              </a:spcBef>
              <a:spcAft>
                <a:spcPts val="0"/>
              </a:spcAft>
              <a:buSzPts val="3800"/>
              <a:buChar char="○"/>
              <a:defRPr/>
            </a:lvl8pPr>
            <a:lvl9pPr indent="-469900" lvl="8" marL="4114800">
              <a:spcBef>
                <a:spcPts val="0"/>
              </a:spcBef>
              <a:spcAft>
                <a:spcPts val="0"/>
              </a:spcAft>
              <a:buSzPts val="38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15479886" y="21416255"/>
            <a:ext cx="1002600" cy="1807500"/>
          </a:xfrm>
          <a:prstGeom prst="rect">
            <a:avLst/>
          </a:prstGeom>
        </p:spPr>
        <p:txBody>
          <a:bodyPr anchorCtr="0" anchor="ctr" bIns="251325" lIns="251325" spcFirstLastPara="1" rIns="251325" wrap="square" tIns="2513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569502" y="2043819"/>
            <a:ext cx="15567900" cy="2630100"/>
          </a:xfrm>
          <a:prstGeom prst="rect">
            <a:avLst/>
          </a:prstGeom>
        </p:spPr>
        <p:txBody>
          <a:bodyPr anchorCtr="0" anchor="t" bIns="251325" lIns="251325" spcFirstLastPara="1" rIns="251325" wrap="square" tIns="2513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77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7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569502" y="5292848"/>
            <a:ext cx="7308300" cy="15690000"/>
          </a:xfrm>
          <a:prstGeom prst="rect">
            <a:avLst/>
          </a:prstGeom>
        </p:spPr>
        <p:txBody>
          <a:bodyPr anchorCtr="0" anchor="t" bIns="251325" lIns="251325" spcFirstLastPara="1" rIns="251325" wrap="square" tIns="251325">
            <a:normAutofit/>
          </a:bodyPr>
          <a:lstStyle>
            <a:lvl1pPr indent="-469900" lvl="0" marL="457200">
              <a:spcBef>
                <a:spcPts val="0"/>
              </a:spcBef>
              <a:spcAft>
                <a:spcPts val="0"/>
              </a:spcAft>
              <a:buSzPts val="3800"/>
              <a:buChar char="●"/>
              <a:defRPr sz="3800"/>
            </a:lvl1pPr>
            <a:lvl2pPr indent="-438150" lvl="1" marL="914400">
              <a:spcBef>
                <a:spcPts val="0"/>
              </a:spcBef>
              <a:spcAft>
                <a:spcPts val="0"/>
              </a:spcAft>
              <a:buSzPts val="3300"/>
              <a:buChar char="○"/>
              <a:defRPr sz="3300"/>
            </a:lvl2pPr>
            <a:lvl3pPr indent="-438150" lvl="2" marL="1371600">
              <a:spcBef>
                <a:spcPts val="0"/>
              </a:spcBef>
              <a:spcAft>
                <a:spcPts val="0"/>
              </a:spcAft>
              <a:buSzPts val="3300"/>
              <a:buChar char="■"/>
              <a:defRPr sz="3300"/>
            </a:lvl3pPr>
            <a:lvl4pPr indent="-438150" lvl="3" marL="1828800">
              <a:spcBef>
                <a:spcPts val="0"/>
              </a:spcBef>
              <a:spcAft>
                <a:spcPts val="0"/>
              </a:spcAft>
              <a:buSzPts val="3300"/>
              <a:buChar char="●"/>
              <a:defRPr sz="3300"/>
            </a:lvl4pPr>
            <a:lvl5pPr indent="-438150" lvl="4" marL="2286000">
              <a:spcBef>
                <a:spcPts val="0"/>
              </a:spcBef>
              <a:spcAft>
                <a:spcPts val="0"/>
              </a:spcAft>
              <a:buSzPts val="3300"/>
              <a:buChar char="○"/>
              <a:defRPr sz="3300"/>
            </a:lvl5pPr>
            <a:lvl6pPr indent="-438150" lvl="5" marL="2743200">
              <a:spcBef>
                <a:spcPts val="0"/>
              </a:spcBef>
              <a:spcAft>
                <a:spcPts val="0"/>
              </a:spcAft>
              <a:buSzPts val="3300"/>
              <a:buChar char="■"/>
              <a:defRPr sz="3300"/>
            </a:lvl6pPr>
            <a:lvl7pPr indent="-438150" lvl="6" marL="3200400">
              <a:spcBef>
                <a:spcPts val="0"/>
              </a:spcBef>
              <a:spcAft>
                <a:spcPts val="0"/>
              </a:spcAft>
              <a:buSzPts val="3300"/>
              <a:buChar char="●"/>
              <a:defRPr sz="3300"/>
            </a:lvl7pPr>
            <a:lvl8pPr indent="-438150" lvl="7" marL="3657600">
              <a:spcBef>
                <a:spcPts val="0"/>
              </a:spcBef>
              <a:spcAft>
                <a:spcPts val="0"/>
              </a:spcAft>
              <a:buSzPts val="3300"/>
              <a:buChar char="○"/>
              <a:defRPr sz="3300"/>
            </a:lvl8pPr>
            <a:lvl9pPr indent="-438150" lvl="8" marL="4114800">
              <a:spcBef>
                <a:spcPts val="0"/>
              </a:spcBef>
              <a:spcAft>
                <a:spcPts val="0"/>
              </a:spcAft>
              <a:buSzPts val="3300"/>
              <a:buChar char="■"/>
              <a:defRPr sz="3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8829198" y="5292848"/>
            <a:ext cx="7308300" cy="15690000"/>
          </a:xfrm>
          <a:prstGeom prst="rect">
            <a:avLst/>
          </a:prstGeom>
        </p:spPr>
        <p:txBody>
          <a:bodyPr anchorCtr="0" anchor="t" bIns="251325" lIns="251325" spcFirstLastPara="1" rIns="251325" wrap="square" tIns="251325">
            <a:normAutofit/>
          </a:bodyPr>
          <a:lstStyle>
            <a:lvl1pPr indent="-469900" lvl="0" marL="457200">
              <a:spcBef>
                <a:spcPts val="0"/>
              </a:spcBef>
              <a:spcAft>
                <a:spcPts val="0"/>
              </a:spcAft>
              <a:buSzPts val="3800"/>
              <a:buChar char="●"/>
              <a:defRPr sz="3800"/>
            </a:lvl1pPr>
            <a:lvl2pPr indent="-438150" lvl="1" marL="914400">
              <a:spcBef>
                <a:spcPts val="0"/>
              </a:spcBef>
              <a:spcAft>
                <a:spcPts val="0"/>
              </a:spcAft>
              <a:buSzPts val="3300"/>
              <a:buChar char="○"/>
              <a:defRPr sz="3300"/>
            </a:lvl2pPr>
            <a:lvl3pPr indent="-438150" lvl="2" marL="1371600">
              <a:spcBef>
                <a:spcPts val="0"/>
              </a:spcBef>
              <a:spcAft>
                <a:spcPts val="0"/>
              </a:spcAft>
              <a:buSzPts val="3300"/>
              <a:buChar char="■"/>
              <a:defRPr sz="3300"/>
            </a:lvl3pPr>
            <a:lvl4pPr indent="-438150" lvl="3" marL="1828800">
              <a:spcBef>
                <a:spcPts val="0"/>
              </a:spcBef>
              <a:spcAft>
                <a:spcPts val="0"/>
              </a:spcAft>
              <a:buSzPts val="3300"/>
              <a:buChar char="●"/>
              <a:defRPr sz="3300"/>
            </a:lvl4pPr>
            <a:lvl5pPr indent="-438150" lvl="4" marL="2286000">
              <a:spcBef>
                <a:spcPts val="0"/>
              </a:spcBef>
              <a:spcAft>
                <a:spcPts val="0"/>
              </a:spcAft>
              <a:buSzPts val="3300"/>
              <a:buChar char="○"/>
              <a:defRPr sz="3300"/>
            </a:lvl5pPr>
            <a:lvl6pPr indent="-438150" lvl="5" marL="2743200">
              <a:spcBef>
                <a:spcPts val="0"/>
              </a:spcBef>
              <a:spcAft>
                <a:spcPts val="0"/>
              </a:spcAft>
              <a:buSzPts val="3300"/>
              <a:buChar char="■"/>
              <a:defRPr sz="3300"/>
            </a:lvl6pPr>
            <a:lvl7pPr indent="-438150" lvl="6" marL="3200400">
              <a:spcBef>
                <a:spcPts val="0"/>
              </a:spcBef>
              <a:spcAft>
                <a:spcPts val="0"/>
              </a:spcAft>
              <a:buSzPts val="3300"/>
              <a:buChar char="●"/>
              <a:defRPr sz="3300"/>
            </a:lvl7pPr>
            <a:lvl8pPr indent="-438150" lvl="7" marL="3657600">
              <a:spcBef>
                <a:spcPts val="0"/>
              </a:spcBef>
              <a:spcAft>
                <a:spcPts val="0"/>
              </a:spcAft>
              <a:buSzPts val="3300"/>
              <a:buChar char="○"/>
              <a:defRPr sz="3300"/>
            </a:lvl8pPr>
            <a:lvl9pPr indent="-438150" lvl="8" marL="4114800">
              <a:spcBef>
                <a:spcPts val="0"/>
              </a:spcBef>
              <a:spcAft>
                <a:spcPts val="0"/>
              </a:spcAft>
              <a:buSzPts val="3300"/>
              <a:buChar char="■"/>
              <a:defRPr sz="3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15479886" y="21416255"/>
            <a:ext cx="1002600" cy="1807500"/>
          </a:xfrm>
          <a:prstGeom prst="rect">
            <a:avLst/>
          </a:prstGeom>
        </p:spPr>
        <p:txBody>
          <a:bodyPr anchorCtr="0" anchor="ctr" bIns="251325" lIns="251325" spcFirstLastPara="1" rIns="251325" wrap="square" tIns="2513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569502" y="2043819"/>
            <a:ext cx="15567900" cy="2630100"/>
          </a:xfrm>
          <a:prstGeom prst="rect">
            <a:avLst/>
          </a:prstGeom>
        </p:spPr>
        <p:txBody>
          <a:bodyPr anchorCtr="0" anchor="t" bIns="251325" lIns="251325" spcFirstLastPara="1" rIns="251325" wrap="square" tIns="2513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77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7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15479886" y="21416255"/>
            <a:ext cx="1002600" cy="1807500"/>
          </a:xfrm>
          <a:prstGeom prst="rect">
            <a:avLst/>
          </a:prstGeom>
        </p:spPr>
        <p:txBody>
          <a:bodyPr anchorCtr="0" anchor="ctr" bIns="251325" lIns="251325" spcFirstLastPara="1" rIns="251325" wrap="square" tIns="2513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569502" y="2551644"/>
            <a:ext cx="5130300" cy="3470700"/>
          </a:xfrm>
          <a:prstGeom prst="rect">
            <a:avLst/>
          </a:prstGeom>
        </p:spPr>
        <p:txBody>
          <a:bodyPr anchorCtr="0" anchor="b" bIns="251325" lIns="251325" spcFirstLastPara="1" rIns="251325" wrap="square" tIns="2513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1pPr>
            <a:lvl2pPr lvl="1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2pPr>
            <a:lvl3pPr lvl="2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3pPr>
            <a:lvl4pPr lvl="3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4pPr>
            <a:lvl5pPr lvl="4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5pPr>
            <a:lvl6pPr lvl="5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6pPr>
            <a:lvl7pPr lvl="6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7pPr>
            <a:lvl8pPr lvl="7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8pPr>
            <a:lvl9pPr lvl="8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569502" y="6381867"/>
            <a:ext cx="5130300" cy="14601600"/>
          </a:xfrm>
          <a:prstGeom prst="rect">
            <a:avLst/>
          </a:prstGeom>
        </p:spPr>
        <p:txBody>
          <a:bodyPr anchorCtr="0" anchor="t" bIns="251325" lIns="251325" spcFirstLastPara="1" rIns="251325" wrap="square" tIns="251325">
            <a:normAutofit/>
          </a:bodyPr>
          <a:lstStyle>
            <a:lvl1pPr indent="-438150" lvl="0" marL="457200">
              <a:spcBef>
                <a:spcPts val="0"/>
              </a:spcBef>
              <a:spcAft>
                <a:spcPts val="0"/>
              </a:spcAft>
              <a:buSzPts val="3300"/>
              <a:buChar char="●"/>
              <a:defRPr sz="3300"/>
            </a:lvl1pPr>
            <a:lvl2pPr indent="-438150" lvl="1" marL="914400">
              <a:spcBef>
                <a:spcPts val="0"/>
              </a:spcBef>
              <a:spcAft>
                <a:spcPts val="0"/>
              </a:spcAft>
              <a:buSzPts val="3300"/>
              <a:buChar char="○"/>
              <a:defRPr sz="3300"/>
            </a:lvl2pPr>
            <a:lvl3pPr indent="-438150" lvl="2" marL="1371600">
              <a:spcBef>
                <a:spcPts val="0"/>
              </a:spcBef>
              <a:spcAft>
                <a:spcPts val="0"/>
              </a:spcAft>
              <a:buSzPts val="3300"/>
              <a:buChar char="■"/>
              <a:defRPr sz="3300"/>
            </a:lvl3pPr>
            <a:lvl4pPr indent="-438150" lvl="3" marL="1828800">
              <a:spcBef>
                <a:spcPts val="0"/>
              </a:spcBef>
              <a:spcAft>
                <a:spcPts val="0"/>
              </a:spcAft>
              <a:buSzPts val="3300"/>
              <a:buChar char="●"/>
              <a:defRPr sz="3300"/>
            </a:lvl4pPr>
            <a:lvl5pPr indent="-438150" lvl="4" marL="2286000">
              <a:spcBef>
                <a:spcPts val="0"/>
              </a:spcBef>
              <a:spcAft>
                <a:spcPts val="0"/>
              </a:spcAft>
              <a:buSzPts val="3300"/>
              <a:buChar char="○"/>
              <a:defRPr sz="3300"/>
            </a:lvl5pPr>
            <a:lvl6pPr indent="-438150" lvl="5" marL="2743200">
              <a:spcBef>
                <a:spcPts val="0"/>
              </a:spcBef>
              <a:spcAft>
                <a:spcPts val="0"/>
              </a:spcAft>
              <a:buSzPts val="3300"/>
              <a:buChar char="■"/>
              <a:defRPr sz="3300"/>
            </a:lvl6pPr>
            <a:lvl7pPr indent="-438150" lvl="6" marL="3200400">
              <a:spcBef>
                <a:spcPts val="0"/>
              </a:spcBef>
              <a:spcAft>
                <a:spcPts val="0"/>
              </a:spcAft>
              <a:buSzPts val="3300"/>
              <a:buChar char="●"/>
              <a:defRPr sz="3300"/>
            </a:lvl7pPr>
            <a:lvl8pPr indent="-438150" lvl="7" marL="3657600">
              <a:spcBef>
                <a:spcPts val="0"/>
              </a:spcBef>
              <a:spcAft>
                <a:spcPts val="0"/>
              </a:spcAft>
              <a:buSzPts val="3300"/>
              <a:buChar char="○"/>
              <a:defRPr sz="3300"/>
            </a:lvl8pPr>
            <a:lvl9pPr indent="-438150" lvl="8" marL="4114800">
              <a:spcBef>
                <a:spcPts val="0"/>
              </a:spcBef>
              <a:spcAft>
                <a:spcPts val="0"/>
              </a:spcAft>
              <a:buSzPts val="3300"/>
              <a:buChar char="■"/>
              <a:defRPr sz="3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15479886" y="21416255"/>
            <a:ext cx="1002600" cy="1807500"/>
          </a:xfrm>
          <a:prstGeom prst="rect">
            <a:avLst/>
          </a:prstGeom>
        </p:spPr>
        <p:txBody>
          <a:bodyPr anchorCtr="0" anchor="ctr" bIns="251325" lIns="251325" spcFirstLastPara="1" rIns="251325" wrap="square" tIns="2513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895728" y="2067356"/>
            <a:ext cx="11634600" cy="18787500"/>
          </a:xfrm>
          <a:prstGeom prst="rect">
            <a:avLst/>
          </a:prstGeom>
        </p:spPr>
        <p:txBody>
          <a:bodyPr anchorCtr="0" anchor="ctr" bIns="251325" lIns="251325" spcFirstLastPara="1" rIns="251325" wrap="square" tIns="2513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3200"/>
              <a:buNone/>
              <a:defRPr sz="13200"/>
            </a:lvl1pPr>
            <a:lvl2pPr lvl="1">
              <a:spcBef>
                <a:spcPts val="0"/>
              </a:spcBef>
              <a:spcAft>
                <a:spcPts val="0"/>
              </a:spcAft>
              <a:buSzPts val="13200"/>
              <a:buNone/>
              <a:defRPr sz="13200"/>
            </a:lvl2pPr>
            <a:lvl3pPr lvl="2">
              <a:spcBef>
                <a:spcPts val="0"/>
              </a:spcBef>
              <a:spcAft>
                <a:spcPts val="0"/>
              </a:spcAft>
              <a:buSzPts val="13200"/>
              <a:buNone/>
              <a:defRPr sz="13200"/>
            </a:lvl3pPr>
            <a:lvl4pPr lvl="3">
              <a:spcBef>
                <a:spcPts val="0"/>
              </a:spcBef>
              <a:spcAft>
                <a:spcPts val="0"/>
              </a:spcAft>
              <a:buSzPts val="13200"/>
              <a:buNone/>
              <a:defRPr sz="13200"/>
            </a:lvl4pPr>
            <a:lvl5pPr lvl="4">
              <a:spcBef>
                <a:spcPts val="0"/>
              </a:spcBef>
              <a:spcAft>
                <a:spcPts val="0"/>
              </a:spcAft>
              <a:buSzPts val="13200"/>
              <a:buNone/>
              <a:defRPr sz="13200"/>
            </a:lvl5pPr>
            <a:lvl6pPr lvl="5">
              <a:spcBef>
                <a:spcPts val="0"/>
              </a:spcBef>
              <a:spcAft>
                <a:spcPts val="0"/>
              </a:spcAft>
              <a:buSzPts val="13200"/>
              <a:buNone/>
              <a:defRPr sz="13200"/>
            </a:lvl6pPr>
            <a:lvl7pPr lvl="6">
              <a:spcBef>
                <a:spcPts val="0"/>
              </a:spcBef>
              <a:spcAft>
                <a:spcPts val="0"/>
              </a:spcAft>
              <a:buSzPts val="13200"/>
              <a:buNone/>
              <a:defRPr sz="13200"/>
            </a:lvl7pPr>
            <a:lvl8pPr lvl="7">
              <a:spcBef>
                <a:spcPts val="0"/>
              </a:spcBef>
              <a:spcAft>
                <a:spcPts val="0"/>
              </a:spcAft>
              <a:buSzPts val="13200"/>
              <a:buNone/>
              <a:defRPr sz="13200"/>
            </a:lvl8pPr>
            <a:lvl9pPr lvl="8">
              <a:spcBef>
                <a:spcPts val="0"/>
              </a:spcBef>
              <a:spcAft>
                <a:spcPts val="0"/>
              </a:spcAft>
              <a:buSzPts val="13200"/>
              <a:buNone/>
              <a:defRPr sz="132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15479886" y="21416255"/>
            <a:ext cx="1002600" cy="1807500"/>
          </a:xfrm>
          <a:prstGeom prst="rect">
            <a:avLst/>
          </a:prstGeom>
        </p:spPr>
        <p:txBody>
          <a:bodyPr anchorCtr="0" anchor="ctr" bIns="251325" lIns="251325" spcFirstLastPara="1" rIns="251325" wrap="square" tIns="2513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8353425" y="-574"/>
            <a:ext cx="8353500" cy="23622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251325" lIns="251325" spcFirstLastPara="1" rIns="251325" wrap="square" tIns="2513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485091" y="5663470"/>
            <a:ext cx="7390800" cy="6807600"/>
          </a:xfrm>
          <a:prstGeom prst="rect">
            <a:avLst/>
          </a:prstGeom>
        </p:spPr>
        <p:txBody>
          <a:bodyPr anchorCtr="0" anchor="b" bIns="251325" lIns="251325" spcFirstLastPara="1" rIns="251325" wrap="square" tIns="2513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500"/>
              <a:buNone/>
              <a:defRPr sz="11500"/>
            </a:lvl1pPr>
            <a:lvl2pPr lvl="1" algn="ctr">
              <a:spcBef>
                <a:spcPts val="0"/>
              </a:spcBef>
              <a:spcAft>
                <a:spcPts val="0"/>
              </a:spcAft>
              <a:buSzPts val="11500"/>
              <a:buNone/>
              <a:defRPr sz="11500"/>
            </a:lvl2pPr>
            <a:lvl3pPr lvl="2" algn="ctr">
              <a:spcBef>
                <a:spcPts val="0"/>
              </a:spcBef>
              <a:spcAft>
                <a:spcPts val="0"/>
              </a:spcAft>
              <a:buSzPts val="11500"/>
              <a:buNone/>
              <a:defRPr sz="11500"/>
            </a:lvl3pPr>
            <a:lvl4pPr lvl="3" algn="ctr">
              <a:spcBef>
                <a:spcPts val="0"/>
              </a:spcBef>
              <a:spcAft>
                <a:spcPts val="0"/>
              </a:spcAft>
              <a:buSzPts val="11500"/>
              <a:buNone/>
              <a:defRPr sz="11500"/>
            </a:lvl4pPr>
            <a:lvl5pPr lvl="4" algn="ctr">
              <a:spcBef>
                <a:spcPts val="0"/>
              </a:spcBef>
              <a:spcAft>
                <a:spcPts val="0"/>
              </a:spcAft>
              <a:buSzPts val="11500"/>
              <a:buNone/>
              <a:defRPr sz="11500"/>
            </a:lvl5pPr>
            <a:lvl6pPr lvl="5" algn="ctr">
              <a:spcBef>
                <a:spcPts val="0"/>
              </a:spcBef>
              <a:spcAft>
                <a:spcPts val="0"/>
              </a:spcAft>
              <a:buSzPts val="11500"/>
              <a:buNone/>
              <a:defRPr sz="11500"/>
            </a:lvl6pPr>
            <a:lvl7pPr lvl="6" algn="ctr">
              <a:spcBef>
                <a:spcPts val="0"/>
              </a:spcBef>
              <a:spcAft>
                <a:spcPts val="0"/>
              </a:spcAft>
              <a:buSzPts val="11500"/>
              <a:buNone/>
              <a:defRPr sz="11500"/>
            </a:lvl7pPr>
            <a:lvl8pPr lvl="7" algn="ctr">
              <a:spcBef>
                <a:spcPts val="0"/>
              </a:spcBef>
              <a:spcAft>
                <a:spcPts val="0"/>
              </a:spcAft>
              <a:buSzPts val="11500"/>
              <a:buNone/>
              <a:defRPr sz="11500"/>
            </a:lvl8pPr>
            <a:lvl9pPr lvl="8" algn="ctr">
              <a:spcBef>
                <a:spcPts val="0"/>
              </a:spcBef>
              <a:spcAft>
                <a:spcPts val="0"/>
              </a:spcAft>
              <a:buSzPts val="11500"/>
              <a:buNone/>
              <a:defRPr sz="115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485091" y="12873381"/>
            <a:ext cx="7390800" cy="5672400"/>
          </a:xfrm>
          <a:prstGeom prst="rect">
            <a:avLst/>
          </a:prstGeom>
        </p:spPr>
        <p:txBody>
          <a:bodyPr anchorCtr="0" anchor="t" bIns="251325" lIns="251325" spcFirstLastPara="1" rIns="251325" wrap="square" tIns="2513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00"/>
              <a:buNone/>
              <a:defRPr sz="5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00"/>
              <a:buNone/>
              <a:defRPr sz="5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00"/>
              <a:buNone/>
              <a:defRPr sz="5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00"/>
              <a:buNone/>
              <a:defRPr sz="5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00"/>
              <a:buNone/>
              <a:defRPr sz="5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00"/>
              <a:buNone/>
              <a:defRPr sz="5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00"/>
              <a:buNone/>
              <a:defRPr sz="5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00"/>
              <a:buNone/>
              <a:defRPr sz="5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00"/>
              <a:buNone/>
              <a:defRPr sz="58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9024878" y="3325381"/>
            <a:ext cx="7010400" cy="16970100"/>
          </a:xfrm>
          <a:prstGeom prst="rect">
            <a:avLst/>
          </a:prstGeom>
        </p:spPr>
        <p:txBody>
          <a:bodyPr anchorCtr="0" anchor="ctr" bIns="251325" lIns="251325" spcFirstLastPara="1" rIns="251325" wrap="square" tIns="251325">
            <a:normAutofit/>
          </a:bodyPr>
          <a:lstStyle>
            <a:lvl1pPr indent="-539750" lvl="0" marL="457200">
              <a:spcBef>
                <a:spcPts val="0"/>
              </a:spcBef>
              <a:spcAft>
                <a:spcPts val="0"/>
              </a:spcAft>
              <a:buSzPts val="4900"/>
              <a:buChar char="●"/>
              <a:defRPr/>
            </a:lvl1pPr>
            <a:lvl2pPr indent="-469900" lvl="1" marL="914400">
              <a:spcBef>
                <a:spcPts val="0"/>
              </a:spcBef>
              <a:spcAft>
                <a:spcPts val="0"/>
              </a:spcAft>
              <a:buSzPts val="3800"/>
              <a:buChar char="○"/>
              <a:defRPr/>
            </a:lvl2pPr>
            <a:lvl3pPr indent="-469900" lvl="2" marL="1371600">
              <a:spcBef>
                <a:spcPts val="0"/>
              </a:spcBef>
              <a:spcAft>
                <a:spcPts val="0"/>
              </a:spcAft>
              <a:buSzPts val="3800"/>
              <a:buChar char="■"/>
              <a:defRPr/>
            </a:lvl3pPr>
            <a:lvl4pPr indent="-469900" lvl="3" marL="1828800">
              <a:spcBef>
                <a:spcPts val="0"/>
              </a:spcBef>
              <a:spcAft>
                <a:spcPts val="0"/>
              </a:spcAft>
              <a:buSzPts val="3800"/>
              <a:buChar char="●"/>
              <a:defRPr/>
            </a:lvl4pPr>
            <a:lvl5pPr indent="-469900" lvl="4" marL="2286000">
              <a:spcBef>
                <a:spcPts val="0"/>
              </a:spcBef>
              <a:spcAft>
                <a:spcPts val="0"/>
              </a:spcAft>
              <a:buSzPts val="3800"/>
              <a:buChar char="○"/>
              <a:defRPr/>
            </a:lvl5pPr>
            <a:lvl6pPr indent="-469900" lvl="5" marL="2743200">
              <a:spcBef>
                <a:spcPts val="0"/>
              </a:spcBef>
              <a:spcAft>
                <a:spcPts val="0"/>
              </a:spcAft>
              <a:buSzPts val="3800"/>
              <a:buChar char="■"/>
              <a:defRPr/>
            </a:lvl6pPr>
            <a:lvl7pPr indent="-469900" lvl="6" marL="3200400">
              <a:spcBef>
                <a:spcPts val="0"/>
              </a:spcBef>
              <a:spcAft>
                <a:spcPts val="0"/>
              </a:spcAft>
              <a:buSzPts val="3800"/>
              <a:buChar char="●"/>
              <a:defRPr/>
            </a:lvl7pPr>
            <a:lvl8pPr indent="-469900" lvl="7" marL="3657600">
              <a:spcBef>
                <a:spcPts val="0"/>
              </a:spcBef>
              <a:spcAft>
                <a:spcPts val="0"/>
              </a:spcAft>
              <a:buSzPts val="3800"/>
              <a:buChar char="○"/>
              <a:defRPr/>
            </a:lvl8pPr>
            <a:lvl9pPr indent="-469900" lvl="8" marL="4114800">
              <a:spcBef>
                <a:spcPts val="0"/>
              </a:spcBef>
              <a:spcAft>
                <a:spcPts val="0"/>
              </a:spcAft>
              <a:buSzPts val="38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15479886" y="21416255"/>
            <a:ext cx="1002600" cy="1807500"/>
          </a:xfrm>
          <a:prstGeom prst="rect">
            <a:avLst/>
          </a:prstGeom>
        </p:spPr>
        <p:txBody>
          <a:bodyPr anchorCtr="0" anchor="ctr" bIns="251325" lIns="251325" spcFirstLastPara="1" rIns="251325" wrap="square" tIns="2513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569502" y="19429307"/>
            <a:ext cx="10960200" cy="2778900"/>
          </a:xfrm>
          <a:prstGeom prst="rect">
            <a:avLst/>
          </a:prstGeom>
        </p:spPr>
        <p:txBody>
          <a:bodyPr anchorCtr="0" anchor="ctr" bIns="251325" lIns="251325" spcFirstLastPara="1" rIns="251325" wrap="square" tIns="2513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15479886" y="21416255"/>
            <a:ext cx="1002600" cy="1807500"/>
          </a:xfrm>
          <a:prstGeom prst="rect">
            <a:avLst/>
          </a:prstGeom>
        </p:spPr>
        <p:txBody>
          <a:bodyPr anchorCtr="0" anchor="ctr" bIns="251325" lIns="251325" spcFirstLastPara="1" rIns="251325" wrap="square" tIns="2513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569502" y="2043819"/>
            <a:ext cx="15567900" cy="26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251325" lIns="251325" spcFirstLastPara="1" rIns="251325" wrap="square" tIns="2513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700"/>
              <a:buNone/>
              <a:defRPr sz="7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700"/>
              <a:buNone/>
              <a:defRPr sz="7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700"/>
              <a:buNone/>
              <a:defRPr sz="7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700"/>
              <a:buNone/>
              <a:defRPr sz="7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700"/>
              <a:buNone/>
              <a:defRPr sz="7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700"/>
              <a:buNone/>
              <a:defRPr sz="7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700"/>
              <a:buNone/>
              <a:defRPr sz="7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700"/>
              <a:buNone/>
              <a:defRPr sz="7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700"/>
              <a:buNone/>
              <a:defRPr sz="77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569502" y="5292848"/>
            <a:ext cx="15567900" cy="15690000"/>
          </a:xfrm>
          <a:prstGeom prst="rect">
            <a:avLst/>
          </a:prstGeom>
          <a:noFill/>
          <a:ln>
            <a:noFill/>
          </a:ln>
        </p:spPr>
        <p:txBody>
          <a:bodyPr anchorCtr="0" anchor="t" bIns="251325" lIns="251325" spcFirstLastPara="1" rIns="251325" wrap="square" tIns="251325">
            <a:normAutofit/>
          </a:bodyPr>
          <a:lstStyle>
            <a:lvl1pPr indent="-5397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Char char="●"/>
              <a:defRPr sz="4900">
                <a:solidFill>
                  <a:schemeClr val="dk2"/>
                </a:solidFill>
              </a:defRPr>
            </a:lvl1pPr>
            <a:lvl2pPr indent="-4699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Char char="○"/>
              <a:defRPr sz="3800">
                <a:solidFill>
                  <a:schemeClr val="dk2"/>
                </a:solidFill>
              </a:defRPr>
            </a:lvl2pPr>
            <a:lvl3pPr indent="-4699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Char char="■"/>
              <a:defRPr sz="3800">
                <a:solidFill>
                  <a:schemeClr val="dk2"/>
                </a:solidFill>
              </a:defRPr>
            </a:lvl3pPr>
            <a:lvl4pPr indent="-4699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Char char="●"/>
              <a:defRPr sz="3800">
                <a:solidFill>
                  <a:schemeClr val="dk2"/>
                </a:solidFill>
              </a:defRPr>
            </a:lvl4pPr>
            <a:lvl5pPr indent="-4699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Char char="○"/>
              <a:defRPr sz="3800">
                <a:solidFill>
                  <a:schemeClr val="dk2"/>
                </a:solidFill>
              </a:defRPr>
            </a:lvl5pPr>
            <a:lvl6pPr indent="-4699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Char char="■"/>
              <a:defRPr sz="3800">
                <a:solidFill>
                  <a:schemeClr val="dk2"/>
                </a:solidFill>
              </a:defRPr>
            </a:lvl6pPr>
            <a:lvl7pPr indent="-4699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Char char="●"/>
              <a:defRPr sz="3800">
                <a:solidFill>
                  <a:schemeClr val="dk2"/>
                </a:solidFill>
              </a:defRPr>
            </a:lvl7pPr>
            <a:lvl8pPr indent="-4699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Char char="○"/>
              <a:defRPr sz="3800">
                <a:solidFill>
                  <a:schemeClr val="dk2"/>
                </a:solidFill>
              </a:defRPr>
            </a:lvl8pPr>
            <a:lvl9pPr indent="-4699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Char char="■"/>
              <a:defRPr sz="38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15479886" y="21416255"/>
            <a:ext cx="1002600" cy="180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51325" lIns="251325" spcFirstLastPara="1" rIns="251325" wrap="square" tIns="251325">
            <a:normAutofit/>
          </a:bodyPr>
          <a:lstStyle>
            <a:lvl1pPr lvl="0" algn="r">
              <a:buNone/>
              <a:defRPr sz="2700">
                <a:solidFill>
                  <a:schemeClr val="dk2"/>
                </a:solidFill>
              </a:defRPr>
            </a:lvl1pPr>
            <a:lvl2pPr lvl="1" algn="r">
              <a:buNone/>
              <a:defRPr sz="2700">
                <a:solidFill>
                  <a:schemeClr val="dk2"/>
                </a:solidFill>
              </a:defRPr>
            </a:lvl2pPr>
            <a:lvl3pPr lvl="2" algn="r">
              <a:buNone/>
              <a:defRPr sz="2700">
                <a:solidFill>
                  <a:schemeClr val="dk2"/>
                </a:solidFill>
              </a:defRPr>
            </a:lvl3pPr>
            <a:lvl4pPr lvl="3" algn="r">
              <a:buNone/>
              <a:defRPr sz="2700">
                <a:solidFill>
                  <a:schemeClr val="dk2"/>
                </a:solidFill>
              </a:defRPr>
            </a:lvl4pPr>
            <a:lvl5pPr lvl="4" algn="r">
              <a:buNone/>
              <a:defRPr sz="2700">
                <a:solidFill>
                  <a:schemeClr val="dk2"/>
                </a:solidFill>
              </a:defRPr>
            </a:lvl5pPr>
            <a:lvl6pPr lvl="5" algn="r">
              <a:buNone/>
              <a:defRPr sz="2700">
                <a:solidFill>
                  <a:schemeClr val="dk2"/>
                </a:solidFill>
              </a:defRPr>
            </a:lvl6pPr>
            <a:lvl7pPr lvl="6" algn="r">
              <a:buNone/>
              <a:defRPr sz="2700">
                <a:solidFill>
                  <a:schemeClr val="dk2"/>
                </a:solidFill>
              </a:defRPr>
            </a:lvl7pPr>
            <a:lvl8pPr lvl="7" algn="r">
              <a:buNone/>
              <a:defRPr sz="2700">
                <a:solidFill>
                  <a:schemeClr val="dk2"/>
                </a:solidFill>
              </a:defRPr>
            </a:lvl8pPr>
            <a:lvl9pPr lvl="8" algn="r">
              <a:buNone/>
              <a:defRPr sz="27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2631075" y="6990750"/>
            <a:ext cx="11444700" cy="964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49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FLYER A5</a:t>
            </a:r>
            <a:endParaRPr sz="49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49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version Google slides</a:t>
            </a:r>
            <a:endParaRPr sz="49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/>
          <p:nvPr>
            <p:ph idx="2" type="pic"/>
          </p:nvPr>
        </p:nvSpPr>
        <p:spPr>
          <a:xfrm rot="-187919">
            <a:off x="2389001" y="3785613"/>
            <a:ext cx="11838283" cy="14294811"/>
          </a:xfrm>
          <a:prstGeom prst="roundRect">
            <a:avLst>
              <a:gd fmla="val 4078" name="adj"/>
            </a:avLst>
          </a:prstGeom>
          <a:noFill/>
          <a:ln>
            <a:noFill/>
          </a:ln>
        </p:spPr>
      </p:sp>
      <p:pic>
        <p:nvPicPr>
          <p:cNvPr id="60" name="Google Shape;60;p14"/>
          <p:cNvPicPr preferRelativeResize="0"/>
          <p:nvPr/>
        </p:nvPicPr>
        <p:blipFill rotWithShape="1">
          <a:blip r:embed="rId4">
            <a:alphaModFix/>
          </a:blip>
          <a:srcRect b="17853" l="0" r="0" t="57419"/>
          <a:stretch/>
        </p:blipFill>
        <p:spPr>
          <a:xfrm>
            <a:off x="0" y="13586874"/>
            <a:ext cx="16706848" cy="5863224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4"/>
          <p:cNvSpPr/>
          <p:nvPr>
            <p:ph idx="3" type="pic"/>
          </p:nvPr>
        </p:nvSpPr>
        <p:spPr>
          <a:xfrm>
            <a:off x="1358725" y="1001525"/>
            <a:ext cx="6016200" cy="1792800"/>
          </a:xfrm>
          <a:prstGeom prst="rect">
            <a:avLst/>
          </a:prstGeom>
          <a:noFill/>
          <a:ln>
            <a:noFill/>
          </a:ln>
        </p:spPr>
      </p:sp>
      <p:grpSp>
        <p:nvGrpSpPr>
          <p:cNvPr id="62" name="Google Shape;62;p14"/>
          <p:cNvGrpSpPr/>
          <p:nvPr/>
        </p:nvGrpSpPr>
        <p:grpSpPr>
          <a:xfrm>
            <a:off x="2058675" y="10996574"/>
            <a:ext cx="12589500" cy="10192618"/>
            <a:chOff x="2058675" y="10996574"/>
            <a:chExt cx="12589500" cy="10192618"/>
          </a:xfrm>
        </p:grpSpPr>
        <p:sp>
          <p:nvSpPr>
            <p:cNvPr id="63" name="Google Shape;63;p14"/>
            <p:cNvSpPr txBox="1"/>
            <p:nvPr/>
          </p:nvSpPr>
          <p:spPr>
            <a:xfrm>
              <a:off x="2058675" y="19403649"/>
              <a:ext cx="12589500" cy="178554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45700" spcFirstLastPara="1" rIns="45700" wrap="square" tIns="4570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fr" sz="3200">
                  <a:solidFill>
                    <a:srgbClr val="010101"/>
                  </a:solidFill>
                </a:rPr>
                <a:t>{Votre organisme} accueille celles</a:t>
              </a:r>
              <a:endParaRPr b="1" sz="3200">
                <a:solidFill>
                  <a:srgbClr val="010101"/>
                </a:solidFill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500"/>
                <a:buFont typeface="Arial"/>
                <a:buNone/>
              </a:pPr>
              <a:r>
                <a:rPr b="1" lang="fr" sz="3200">
                  <a:solidFill>
                    <a:srgbClr val="010101"/>
                  </a:solidFill>
                </a:rPr>
                <a:t>et ceux qui veulent mettre leur énergie au service des autres.</a:t>
              </a:r>
              <a:endParaRPr b="1" sz="3200">
                <a:solidFill>
                  <a:srgbClr val="010101"/>
                </a:solidFill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fr" sz="3200">
                  <a:solidFill>
                    <a:srgbClr val="010101"/>
                  </a:solidFill>
                </a:rPr>
                <a:t>Retrouvez nos offres de missions indemnisées sur  </a:t>
              </a:r>
              <a:endParaRPr b="1" sz="3200">
                <a:solidFill>
                  <a:srgbClr val="010101"/>
                </a:solidFill>
              </a:endParaRPr>
            </a:p>
          </p:txBody>
        </p:sp>
        <p:sp>
          <p:nvSpPr>
            <p:cNvPr id="64" name="Google Shape;64;p14"/>
            <p:cNvSpPr txBox="1"/>
            <p:nvPr/>
          </p:nvSpPr>
          <p:spPr>
            <a:xfrm rot="-404155">
              <a:off x="3700778" y="12408167"/>
              <a:ext cx="6235643" cy="1616125"/>
            </a:xfrm>
            <a:prstGeom prst="rect">
              <a:avLst/>
            </a:prstGeom>
            <a:solidFill>
              <a:srgbClr val="47BFE0"/>
            </a:solidFill>
            <a:ln cap="rnd" cmpd="sng" w="228600">
              <a:solidFill>
                <a:srgbClr val="47BFE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45700" spcFirstLastPara="1" rIns="45700" wrap="square" tIns="4570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fr" sz="99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 organisme</a:t>
              </a:r>
              <a:endParaRPr b="1" sz="9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" name="Google Shape;65;p14"/>
            <p:cNvSpPr txBox="1"/>
            <p:nvPr/>
          </p:nvSpPr>
          <p:spPr>
            <a:xfrm rot="-404083">
              <a:off x="3548965" y="11211062"/>
              <a:ext cx="3752795" cy="1616125"/>
            </a:xfrm>
            <a:prstGeom prst="rect">
              <a:avLst/>
            </a:prstGeom>
            <a:solidFill>
              <a:srgbClr val="47BFE0"/>
            </a:solidFill>
            <a:ln cap="rnd" cmpd="sng" w="228600">
              <a:solidFill>
                <a:srgbClr val="47BFE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45700" spcFirstLastPara="1" rIns="45700" wrap="square" tIns="4570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fr" sz="99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 Votre</a:t>
              </a:r>
              <a:endParaRPr b="1" sz="9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